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1" r:id="rId13"/>
    <p:sldId id="270" r:id="rId14"/>
    <p:sldId id="269" r:id="rId15"/>
    <p:sldId id="2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4" r:id="rId30"/>
    <p:sldId id="286" r:id="rId31"/>
    <p:sldId id="287" r:id="rId32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2CFD78-C5A9-4AB1-801B-2C561657F5F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16E5EF7C-2005-46D4-A3DA-88AF07311498}">
          <p14:sldIdLst>
            <p14:sldId id="263"/>
            <p14:sldId id="266"/>
            <p14:sldId id="267"/>
            <p14:sldId id="268"/>
            <p14:sldId id="271"/>
            <p14:sldId id="270"/>
            <p14:sldId id="269"/>
            <p14:sldId id="265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9" d="100"/>
          <a:sy n="29" d="100"/>
        </p:scale>
        <p:origin x="16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9923" y="2105851"/>
            <a:ext cx="14747627" cy="6670668"/>
          </a:xfrm>
        </p:spPr>
        <p:txBody>
          <a:bodyPr bIns="0" anchor="b">
            <a:normAutofit/>
          </a:bodyPr>
          <a:lstStyle>
            <a:lvl1pPr algn="l">
              <a:defRPr sz="141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9923" y="9268597"/>
            <a:ext cx="14747627" cy="2566029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4200" b="0" cap="all" baseline="0">
                <a:solidFill>
                  <a:schemeClr val="tx1"/>
                </a:solidFill>
              </a:defRPr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9921" y="864359"/>
            <a:ext cx="8100981" cy="81158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65848" y="2097119"/>
            <a:ext cx="2105124" cy="1321776"/>
          </a:xfrm>
        </p:spPr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6289923" y="9261606"/>
            <a:ext cx="147476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3788915" y="4848179"/>
            <a:ext cx="172486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15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158624" y="2097123"/>
            <a:ext cx="2895254" cy="1223113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8915" y="2097123"/>
            <a:ext cx="13914454" cy="122311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58623" y="2097123"/>
            <a:ext cx="0" cy="1223113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8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3788915" y="4848179"/>
            <a:ext cx="172486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914" y="4609435"/>
            <a:ext cx="14743655" cy="4955432"/>
          </a:xfrm>
        </p:spPr>
        <p:txBody>
          <a:bodyPr anchor="b">
            <a:normAutofit/>
          </a:bodyPr>
          <a:lstStyle>
            <a:lvl1pPr algn="l"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8916" y="9990385"/>
            <a:ext cx="14743655" cy="2658704"/>
          </a:xfrm>
        </p:spPr>
        <p:txBody>
          <a:bodyPr tIns="91440">
            <a:normAutofit/>
          </a:bodyPr>
          <a:lstStyle>
            <a:lvl1pPr marL="0" indent="0" algn="l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788914" y="9987205"/>
            <a:ext cx="147436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5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915" y="2112652"/>
            <a:ext cx="17248635" cy="2780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88912" y="5286116"/>
            <a:ext cx="8204869" cy="902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3254" y="5286117"/>
            <a:ext cx="8204294" cy="9022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3788915" y="4848179"/>
            <a:ext cx="172486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52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788915" y="4848179"/>
            <a:ext cx="172486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913" y="2110746"/>
            <a:ext cx="17248638" cy="27725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8913" y="5300853"/>
            <a:ext cx="8204593" cy="2104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775" b="0" cap="all" baseline="0">
                <a:solidFill>
                  <a:schemeClr val="accent1"/>
                </a:solidFill>
              </a:defRPr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8913" y="7413056"/>
            <a:ext cx="8204593" cy="694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33254" y="5309919"/>
            <a:ext cx="8204294" cy="210568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775" b="0" cap="all" baseline="0">
                <a:solidFill>
                  <a:schemeClr val="accent1"/>
                </a:solidFill>
              </a:defRPr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833254" y="7405762"/>
            <a:ext cx="8204294" cy="69224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03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788915" y="4848179"/>
            <a:ext cx="172486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47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2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235" y="2097121"/>
            <a:ext cx="6367698" cy="5898162"/>
          </a:xfrm>
        </p:spPr>
        <p:txBody>
          <a:bodyPr anchor="b">
            <a:normAutofit/>
          </a:bodyPr>
          <a:lstStyle>
            <a:lvl1pPr algn="l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9245" y="2097122"/>
            <a:ext cx="10048303" cy="122283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7237" y="8413676"/>
            <a:ext cx="6371422" cy="5900955"/>
          </a:xfrm>
        </p:spPr>
        <p:txBody>
          <a:bodyPr>
            <a:normAutofit/>
          </a:bodyPr>
          <a:lstStyle>
            <a:lvl1pPr marL="0" indent="0" algn="l">
              <a:buNone/>
              <a:defRPr sz="420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84338" y="8413672"/>
            <a:ext cx="63606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4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3114949" y="1265588"/>
            <a:ext cx="9216781" cy="13515199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639" y="2964710"/>
            <a:ext cx="8517391" cy="4804859"/>
          </a:xfrm>
        </p:spPr>
        <p:txBody>
          <a:bodyPr anchor="b">
            <a:normAutofit/>
          </a:bodyPr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04357" y="2946417"/>
            <a:ext cx="5866482" cy="10148214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8916" y="8257501"/>
            <a:ext cx="8505188" cy="5259359"/>
          </a:xfrm>
        </p:spPr>
        <p:txBody>
          <a:bodyPr>
            <a:normAutofit/>
          </a:bodyPr>
          <a:lstStyle>
            <a:lvl1pPr marL="0" indent="0" algn="l">
              <a:buNone/>
              <a:defRPr sz="4725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70994" y="14357110"/>
            <a:ext cx="8537038" cy="840249"/>
          </a:xfrm>
        </p:spPr>
        <p:txBody>
          <a:bodyPr/>
          <a:lstStyle>
            <a:lvl1pPr algn="l">
              <a:defRPr/>
            </a:lvl1pPr>
          </a:lstStyle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73268" y="836360"/>
            <a:ext cx="8534762" cy="84237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3783113" y="8251236"/>
            <a:ext cx="85097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290835"/>
            <a:ext cx="24001413" cy="1070779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2" y="15998630"/>
            <a:ext cx="24001416" cy="20334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6014047"/>
            <a:ext cx="24001413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8915" y="2111680"/>
            <a:ext cx="17248635" cy="275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8915" y="5290834"/>
            <a:ext cx="17248635" cy="90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21193" y="867146"/>
            <a:ext cx="6216355" cy="811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76663-56A1-4285-A945-528344933834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8914" y="864359"/>
            <a:ext cx="10588560" cy="811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0194" y="2097119"/>
            <a:ext cx="2088695" cy="132177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349">
                <a:solidFill>
                  <a:schemeClr val="accent1"/>
                </a:solidFill>
              </a:defRPr>
            </a:lvl1pPr>
          </a:lstStyle>
          <a:p>
            <a:fld id="{635801E7-8403-49F2-956C-98558A16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67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3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600029" indent="-600029" algn="l" defTabSz="1800088" rtl="0" eaLnBrk="1" latinLnBrk="0" hangingPunct="1">
        <a:lnSpc>
          <a:spcPct val="120000"/>
        </a:lnSpc>
        <a:spcBef>
          <a:spcPts val="26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52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800088" indent="-600029" algn="l" defTabSz="1800088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4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3000146" indent="-600029" algn="l" defTabSz="1800088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4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4200205" indent="-600029" algn="l" defTabSz="1800088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675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5400264" indent="-600029" algn="l" defTabSz="1800088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5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5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5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120000"/>
        </a:lnSpc>
        <a:spcBef>
          <a:spcPts val="13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5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7FA4-7295-FF45-DA11-16F5BC98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Vehicle service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FB887-5AB1-0D6A-7C49-6FC33F7EE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>
                <a:latin typeface="Bahnschrift" panose="020B0502040204020203" pitchFamily="34" charset="0"/>
              </a:rPr>
              <a:t>Thomas Mathew sunny</a:t>
            </a:r>
          </a:p>
        </p:txBody>
      </p:sp>
    </p:spTree>
    <p:extLst>
      <p:ext uri="{BB962C8B-B14F-4D97-AF65-F5344CB8AC3E}">
        <p14:creationId xmlns:p14="http://schemas.microsoft.com/office/powerpoint/2010/main" val="104251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2CFC0B6-97D8-8E01-F18A-8B29CBFD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03C6A-5D39-0D5C-5FAD-C698004790C0}"/>
              </a:ext>
            </a:extLst>
          </p:cNvPr>
          <p:cNvSpPr txBox="1"/>
          <p:nvPr/>
        </p:nvSpPr>
        <p:spPr>
          <a:xfrm>
            <a:off x="5322278" y="168867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ADMIN 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D1876-368D-AF5B-CAC6-1B7A3A6C4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0" y="2860431"/>
            <a:ext cx="21289108" cy="130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8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ECD69D-F8E7-2F78-5E28-FD52CF4F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768158-3350-C412-A901-033D57B2C7F5}"/>
              </a:ext>
            </a:extLst>
          </p:cNvPr>
          <p:cNvSpPr txBox="1"/>
          <p:nvPr/>
        </p:nvSpPr>
        <p:spPr>
          <a:xfrm>
            <a:off x="5322278" y="168867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DRIVER  ACTIVITY 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EF262-8823-9C86-8352-FD5827A6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78" y="5943600"/>
            <a:ext cx="13635317" cy="109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9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8FC045D-C582-BF88-15CF-111280C8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996271-CCDE-7C40-B3A9-9FE9CEE56447}"/>
              </a:ext>
            </a:extLst>
          </p:cNvPr>
          <p:cNvSpPr txBox="1"/>
          <p:nvPr/>
        </p:nvSpPr>
        <p:spPr>
          <a:xfrm>
            <a:off x="5322278" y="168867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DRIVER  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44CE6-655C-A9C1-A7A3-B3C86448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63" y="6063269"/>
            <a:ext cx="19794071" cy="119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995A09-3906-58FC-B5E2-ED5A5265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AB6CF4-FD83-4728-FFE9-3B3C8E6221E4}"/>
              </a:ext>
            </a:extLst>
          </p:cNvPr>
          <p:cNvSpPr txBox="1"/>
          <p:nvPr/>
        </p:nvSpPr>
        <p:spPr>
          <a:xfrm>
            <a:off x="5322278" y="168867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CUSTOMER  ACTIVITY 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FDD74-D447-A599-399B-9A2AA0579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21" y="5345723"/>
            <a:ext cx="18170769" cy="100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5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257A02-0C5D-BEB0-59D5-E3F772BD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3DECD-42AC-A6D6-0A8C-80FA4A51EA52}"/>
              </a:ext>
            </a:extLst>
          </p:cNvPr>
          <p:cNvSpPr txBox="1"/>
          <p:nvPr/>
        </p:nvSpPr>
        <p:spPr>
          <a:xfrm>
            <a:off x="5322278" y="168867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CUSTOMER  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BFAC4-E288-650F-6BF3-A294649ED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6" y="3751386"/>
            <a:ext cx="18405231" cy="118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E0B13A-0E8A-D2EE-5D18-BE3AF1C663C2}"/>
              </a:ext>
            </a:extLst>
          </p:cNvPr>
          <p:cNvSpPr txBox="1"/>
          <p:nvPr/>
        </p:nvSpPr>
        <p:spPr>
          <a:xfrm rot="10800000" flipH="1" flipV="1">
            <a:off x="7347531" y="805488"/>
            <a:ext cx="87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u="sng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D77D1-F666-9C41-369B-893F0C6A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3012141"/>
            <a:ext cx="21569082" cy="13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5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1B6B97-EA74-9485-07E6-60BB28259C24}"/>
              </a:ext>
            </a:extLst>
          </p:cNvPr>
          <p:cNvSpPr txBox="1"/>
          <p:nvPr/>
        </p:nvSpPr>
        <p:spPr>
          <a:xfrm>
            <a:off x="12000706" y="9000331"/>
            <a:ext cx="7395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/>
              <a:t>DB Designs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F039-3AC4-F567-8A46-F5C3B3220BD8}"/>
              </a:ext>
            </a:extLst>
          </p:cNvPr>
          <p:cNvSpPr txBox="1"/>
          <p:nvPr/>
        </p:nvSpPr>
        <p:spPr>
          <a:xfrm>
            <a:off x="6212541" y="2689412"/>
            <a:ext cx="1188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Vehicle Service Management</a:t>
            </a:r>
          </a:p>
        </p:txBody>
      </p:sp>
    </p:spTree>
    <p:extLst>
      <p:ext uri="{BB962C8B-B14F-4D97-AF65-F5344CB8AC3E}">
        <p14:creationId xmlns:p14="http://schemas.microsoft.com/office/powerpoint/2010/main" val="208792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D38FD-062A-2126-D467-B006028D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18" y="6024283"/>
            <a:ext cx="18395576" cy="7019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0481D-74CE-1A9B-97CF-6AFF1AC6CAF3}"/>
              </a:ext>
            </a:extLst>
          </p:cNvPr>
          <p:cNvSpPr txBox="1"/>
          <p:nvPr/>
        </p:nvSpPr>
        <p:spPr>
          <a:xfrm>
            <a:off x="5163671" y="2985247"/>
            <a:ext cx="126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ADMINLOGIN</a:t>
            </a:r>
          </a:p>
        </p:txBody>
      </p:sp>
    </p:spTree>
    <p:extLst>
      <p:ext uri="{BB962C8B-B14F-4D97-AF65-F5344CB8AC3E}">
        <p14:creationId xmlns:p14="http://schemas.microsoft.com/office/powerpoint/2010/main" val="320682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DF660-1C7B-3BAF-937C-EFAFB0A3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7" y="6427694"/>
            <a:ext cx="19686494" cy="675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D8DDE-C19F-714A-2478-7D981E681A22}"/>
              </a:ext>
            </a:extLst>
          </p:cNvPr>
          <p:cNvSpPr txBox="1"/>
          <p:nvPr/>
        </p:nvSpPr>
        <p:spPr>
          <a:xfrm>
            <a:off x="4639234" y="3768767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88108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A5B9C-165F-D39A-FB67-9250B445F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1FF65-0044-19D8-53D0-55687DC95FED}"/>
              </a:ext>
            </a:extLst>
          </p:cNvPr>
          <p:cNvSpPr txBox="1"/>
          <p:nvPr/>
        </p:nvSpPr>
        <p:spPr>
          <a:xfrm>
            <a:off x="4612339" y="1886179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CUSTOMERREG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EE311-87BC-D08D-F459-561B09C9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3926541"/>
            <a:ext cx="21031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B145-42F2-74E3-162F-937A93CB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915" y="3452958"/>
            <a:ext cx="10548985" cy="1152561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Britannic Bold" panose="020B0903060703020204" pitchFamily="34" charset="0"/>
              </a:rPr>
              <a:t>Project Description: 🚗 </a:t>
            </a:r>
            <a:br>
              <a:rPr lang="en-US" dirty="0"/>
            </a:br>
            <a:endParaRPr lang="en-IN" u="sng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167F5-C321-4CE2-D09D-FD81D3AA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15" y="5603631"/>
            <a:ext cx="17248635" cy="70338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Vehicle Service Management Portal is a web-based application designed to simplify and streamline the process of vehicle servicing for both customers and service providers. It provides a digital platform where </a:t>
            </a:r>
            <a:r>
              <a:rPr lang="en-US" b="1" dirty="0"/>
              <a:t>vehicle owners</a:t>
            </a:r>
            <a:r>
              <a:rPr lang="en-US" dirty="0"/>
              <a:t> can register their service requests, </a:t>
            </a:r>
            <a:r>
              <a:rPr lang="en-US" b="1" dirty="0"/>
              <a:t>service center staff</a:t>
            </a:r>
            <a:r>
              <a:rPr lang="en-US" dirty="0"/>
              <a:t> can manage these requests and assign </a:t>
            </a:r>
            <a:r>
              <a:rPr lang="en-US" b="1" dirty="0"/>
              <a:t>drivers</a:t>
            </a:r>
            <a:r>
              <a:rPr lang="en-US" dirty="0"/>
              <a:t>, and </a:t>
            </a:r>
            <a:r>
              <a:rPr lang="en-US" b="1" dirty="0"/>
              <a:t>drivers</a:t>
            </a:r>
            <a:r>
              <a:rPr lang="en-US" dirty="0"/>
              <a:t> can collect vehicles and update service statuses. The system ensures smooth coordination between all three roles with real-time updates and location sharing, improving operational efficiency and customer experience.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35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8595A-D773-8C24-4B89-CC3CDF01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C812E1-1ACB-5917-6DA4-C5A93D6C7824}"/>
              </a:ext>
            </a:extLst>
          </p:cNvPr>
          <p:cNvSpPr txBox="1"/>
          <p:nvPr/>
        </p:nvSpPr>
        <p:spPr>
          <a:xfrm>
            <a:off x="4800598" y="3338461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 err="1">
                <a:latin typeface="Arial Black" panose="020B0A04020102020204" pitchFamily="34" charset="0"/>
              </a:rPr>
              <a:t>quation_items</a:t>
            </a:r>
            <a:endParaRPr lang="en-IN" sz="7200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7ACE3-BC8A-C308-7E79-894CC75D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5593976"/>
            <a:ext cx="21246353" cy="94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0EF80-5ECF-79BA-6F77-588FFA897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DAA586-A681-0E3B-831B-4FC26BAF3004}"/>
              </a:ext>
            </a:extLst>
          </p:cNvPr>
          <p:cNvSpPr txBox="1"/>
          <p:nvPr/>
        </p:nvSpPr>
        <p:spPr>
          <a:xfrm>
            <a:off x="5216664" y="1094169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 err="1">
                <a:latin typeface="Arial Black" panose="020B0A04020102020204" pitchFamily="34" charset="0"/>
              </a:rPr>
              <a:t>drivermanage</a:t>
            </a:r>
            <a:endParaRPr lang="en-IN" sz="72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F81F0-1AA2-5F07-1990-A27154B3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9" y="2985248"/>
            <a:ext cx="21138776" cy="127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7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1962A6-7910-B226-2955-9F6A6058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584A2D-E616-C05F-EA2B-69ECE94A2DD2}"/>
              </a:ext>
            </a:extLst>
          </p:cNvPr>
          <p:cNvSpPr txBox="1"/>
          <p:nvPr/>
        </p:nvSpPr>
        <p:spPr>
          <a:xfrm>
            <a:off x="5216663" y="2573346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F1DF-9AF2-4EC7-02A5-85FEEB74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29" y="5002306"/>
            <a:ext cx="21703553" cy="92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B4531-E60F-DA1A-22ED-3060CD17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04E4B-D954-3814-9F12-AF79F0D45EEA}"/>
              </a:ext>
            </a:extLst>
          </p:cNvPr>
          <p:cNvSpPr txBox="1"/>
          <p:nvPr/>
        </p:nvSpPr>
        <p:spPr>
          <a:xfrm>
            <a:off x="4624993" y="2438875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6DD4C-4EBF-CBD2-029D-0D613C54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1" y="5405718"/>
            <a:ext cx="22913789" cy="97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alpha val="8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05685-9CBB-42AD-506A-7C50E7EE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20AF0A-2BE3-A898-49DE-9B3FA117BF86}"/>
              </a:ext>
            </a:extLst>
          </p:cNvPr>
          <p:cNvSpPr txBox="1"/>
          <p:nvPr/>
        </p:nvSpPr>
        <p:spPr>
          <a:xfrm>
            <a:off x="5216664" y="1390006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Bookings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A06A4-5E43-FCF8-B9EA-C234FD3A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24001413" cy="138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2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FAEDA-BD85-56FF-2D67-71F76539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AA4407-A898-13B0-5E49-D32D6054CEBB}"/>
              </a:ext>
            </a:extLst>
          </p:cNvPr>
          <p:cNvSpPr txBox="1"/>
          <p:nvPr/>
        </p:nvSpPr>
        <p:spPr>
          <a:xfrm>
            <a:off x="4624993" y="2438875"/>
            <a:ext cx="13568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 err="1">
                <a:latin typeface="Arial Black" panose="020B0A04020102020204" pitchFamily="34" charset="0"/>
              </a:rPr>
              <a:t>Contact_messages</a:t>
            </a:r>
            <a:endParaRPr lang="en-IN" sz="7200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5B9C-10F4-1C68-2753-2CC3F695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88" y="4975413"/>
            <a:ext cx="21784235" cy="98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A1B59-C2EF-7CDF-F3FC-0E8D21F9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4555360"/>
            <a:ext cx="23317200" cy="109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79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6A005-83E4-CF8C-A1B8-590F26B0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1495A9-4220-49A1-4F17-EE9465A7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6" y="2707107"/>
            <a:ext cx="19874753" cy="125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9624D-1C52-B0FE-3904-9CB190CF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833718"/>
            <a:ext cx="22187647" cy="144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2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C0B7A-DEC0-FC34-C4FA-E7EA3FD0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0" y="2205318"/>
            <a:ext cx="22349012" cy="131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1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35E7-3A9A-25F7-F4D5-1EB11B5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53" y="3299980"/>
            <a:ext cx="10548985" cy="1152561"/>
          </a:xfrm>
        </p:spPr>
        <p:txBody>
          <a:bodyPr>
            <a:normAutofit/>
          </a:bodyPr>
          <a:lstStyle/>
          <a:p>
            <a:pPr algn="ctr"/>
            <a:r>
              <a:rPr lang="en-IN" sz="7200" b="1" u="sng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B2222-F52C-21AF-F914-618B1BC1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</a:t>
            </a:r>
          </a:p>
          <a:p>
            <a:r>
              <a:rPr lang="en-IN" dirty="0"/>
              <a:t>Driver</a:t>
            </a:r>
          </a:p>
          <a:p>
            <a:r>
              <a:rPr lang="en-IN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413872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28117C-26E4-669E-4D9F-FA5029D2F0B3}"/>
              </a:ext>
            </a:extLst>
          </p:cNvPr>
          <p:cNvSpPr txBox="1"/>
          <p:nvPr/>
        </p:nvSpPr>
        <p:spPr>
          <a:xfrm>
            <a:off x="-309283" y="1671027"/>
            <a:ext cx="120216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Arial Black" panose="020B0A04020102020204" pitchFamily="34" charset="0"/>
              </a:rPr>
              <a:t>Future enhancements:-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134D6-C41D-98E2-8460-B665FB8F5908}"/>
              </a:ext>
            </a:extLst>
          </p:cNvPr>
          <p:cNvSpPr txBox="1"/>
          <p:nvPr/>
        </p:nvSpPr>
        <p:spPr>
          <a:xfrm>
            <a:off x="914400" y="3899646"/>
            <a:ext cx="16916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 Enhanced Driver Features</a:t>
            </a:r>
          </a:p>
          <a:p>
            <a:r>
              <a:rPr lang="en-US" sz="4800" b="1" dirty="0"/>
              <a:t>Real-time GPS tracking</a:t>
            </a:r>
            <a:r>
              <a:rPr lang="en-US" sz="4800" dirty="0"/>
              <a:t> for vehicles with location updates</a:t>
            </a:r>
          </a:p>
          <a:p>
            <a:r>
              <a:rPr lang="en-US" sz="4800" b="1" dirty="0"/>
              <a:t>Push notifications</a:t>
            </a:r>
            <a:r>
              <a:rPr lang="en-US" sz="4800" dirty="0"/>
              <a:t> for new bookings and status changes</a:t>
            </a:r>
          </a:p>
          <a:p>
            <a:r>
              <a:rPr lang="en-US" sz="4800" b="1" dirty="0"/>
              <a:t>Driver performance dashboard</a:t>
            </a:r>
            <a:r>
              <a:rPr lang="en-US" sz="4800" dirty="0"/>
              <a:t> with ratings and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F8E8C-5DB1-CCF1-E1E8-ED09C30C5125}"/>
              </a:ext>
            </a:extLst>
          </p:cNvPr>
          <p:cNvSpPr txBox="1"/>
          <p:nvPr/>
        </p:nvSpPr>
        <p:spPr>
          <a:xfrm>
            <a:off x="914400" y="8034049"/>
            <a:ext cx="1653988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6000" b="1" dirty="0"/>
              <a:t>Advanced Customer Features</a:t>
            </a:r>
          </a:p>
          <a:p>
            <a:r>
              <a:rPr lang="en-IN" sz="4800" b="1" dirty="0"/>
              <a:t>Service reminders</a:t>
            </a:r>
            <a:r>
              <a:rPr lang="en-IN" sz="4800" dirty="0"/>
              <a:t> via email/SMS for regular maintenance</a:t>
            </a:r>
          </a:p>
          <a:p>
            <a:endParaRPr lang="en-IN" sz="6000" b="1" dirty="0"/>
          </a:p>
          <a:p>
            <a:endParaRPr lang="en-IN" sz="6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6000" b="1" dirty="0"/>
              <a:t> Admin Panel Improvements</a:t>
            </a:r>
          </a:p>
          <a:p>
            <a:r>
              <a:rPr lang="en-US" sz="4800" b="1" dirty="0"/>
              <a:t>Automated invoicing</a:t>
            </a:r>
            <a:r>
              <a:rPr lang="en-US" sz="4800" dirty="0"/>
              <a:t> and payment reminders</a:t>
            </a:r>
          </a:p>
          <a:p>
            <a:r>
              <a:rPr lang="en-US" sz="4800" b="1" dirty="0"/>
              <a:t>Service package deals</a:t>
            </a:r>
            <a:r>
              <a:rPr lang="en-US" sz="4800" dirty="0"/>
              <a:t> and subscription models</a:t>
            </a:r>
          </a:p>
          <a:p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21917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2FD3B-693A-3B97-15D2-A850B0FCC334}"/>
              </a:ext>
            </a:extLst>
          </p:cNvPr>
          <p:cNvSpPr txBox="1"/>
          <p:nvPr/>
        </p:nvSpPr>
        <p:spPr>
          <a:xfrm>
            <a:off x="2796988" y="8215501"/>
            <a:ext cx="15786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i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85192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25CD0-F26B-B868-311D-38F27270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000" b="1" cap="none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3CB2-0EC2-AEBE-F78B-581FF1A8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Login</a:t>
            </a:r>
          </a:p>
          <a:p>
            <a:pPr lvl="0"/>
            <a:r>
              <a:rPr lang="en-US" dirty="0"/>
              <a:t>Add, update, and remove services from the catalog.</a:t>
            </a:r>
          </a:p>
          <a:p>
            <a:r>
              <a:rPr lang="en-US" dirty="0"/>
              <a:t>Add, update, and remove drivers from the catalog(CRUD)</a:t>
            </a:r>
          </a:p>
          <a:p>
            <a:pPr lvl="0"/>
            <a:r>
              <a:rPr lang="en-US" dirty="0"/>
              <a:t>View all incoming service requests</a:t>
            </a:r>
          </a:p>
          <a:p>
            <a:pPr lvl="0"/>
            <a:r>
              <a:rPr lang="en-US" dirty="0"/>
              <a:t>Assign available driver to a service request</a:t>
            </a:r>
          </a:p>
          <a:p>
            <a:pPr lvl="0"/>
            <a:r>
              <a:rPr lang="en-US" dirty="0"/>
              <a:t>Manage transactions</a:t>
            </a:r>
          </a:p>
          <a:p>
            <a:pPr lvl="0"/>
            <a:r>
              <a:rPr lang="en-US" dirty="0"/>
              <a:t>View service history</a:t>
            </a:r>
          </a:p>
          <a:p>
            <a:r>
              <a:rPr lang="en-IN" dirty="0"/>
              <a:t>Update service status</a:t>
            </a:r>
            <a:r>
              <a:rPr lang="en-US" dirty="0"/>
              <a:t>(In progress, Completed, Delivered)</a:t>
            </a:r>
          </a:p>
          <a:p>
            <a:r>
              <a:rPr lang="en-US" dirty="0"/>
              <a:t>View feedback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696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7443-A3C7-5B17-3851-5D997F8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DRIVER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167C5-F302-2414-04E7-A326E728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Register/Login</a:t>
            </a:r>
          </a:p>
          <a:p>
            <a:pPr lvl="0"/>
            <a:r>
              <a:rPr lang="en-US" dirty="0"/>
              <a:t>View assigned pickup requests</a:t>
            </a:r>
          </a:p>
          <a:p>
            <a:pPr lvl="0"/>
            <a:r>
              <a:rPr lang="en-US" dirty="0"/>
              <a:t>Access customer location and contact info</a:t>
            </a:r>
          </a:p>
          <a:p>
            <a:pPr lvl="0"/>
            <a:r>
              <a:rPr lang="en-US" dirty="0"/>
              <a:t>Update vehicle status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583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C13E-ADFC-B41C-7B73-A7669AF1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CUSTOMER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309C-F1A3-425C-DB83-1B48D2F9A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Register/Login</a:t>
            </a:r>
          </a:p>
          <a:p>
            <a:pPr lvl="0"/>
            <a:r>
              <a:rPr lang="en-US" dirty="0"/>
              <a:t>View Services</a:t>
            </a:r>
          </a:p>
          <a:p>
            <a:pPr lvl="0"/>
            <a:r>
              <a:rPr lang="en-US" dirty="0"/>
              <a:t>Register vehicle for service (vehicle details, address, contact, preferred time)</a:t>
            </a:r>
          </a:p>
          <a:p>
            <a:pPr lvl="0"/>
            <a:r>
              <a:rPr lang="en-US" dirty="0"/>
              <a:t>View driver info</a:t>
            </a:r>
          </a:p>
          <a:p>
            <a:pPr lvl="0"/>
            <a:r>
              <a:rPr lang="en-US" dirty="0"/>
              <a:t>Manage Payment</a:t>
            </a:r>
          </a:p>
          <a:p>
            <a:pPr lvl="0"/>
            <a:r>
              <a:rPr lang="en-US" dirty="0"/>
              <a:t>Track service status (Requested → Picked up → In Service → Ready → Delivered)</a:t>
            </a:r>
          </a:p>
          <a:p>
            <a:pPr lvl="0"/>
            <a:r>
              <a:rPr lang="en-US" dirty="0"/>
              <a:t>View service history</a:t>
            </a:r>
          </a:p>
          <a:p>
            <a:pPr lvl="0"/>
            <a:r>
              <a:rPr lang="en-US" dirty="0"/>
              <a:t>Add feedback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39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F584-7916-8B3B-DAC6-C19201288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atin typeface="Berlin Sans FB Demi" panose="020E0802020502020306" pitchFamily="34" charset="0"/>
              </a:rPr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86247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5000">
              <a:schemeClr val="bg2">
                <a:tint val="94000"/>
                <a:satMod val="80000"/>
                <a:lumMod val="106000"/>
                <a:alpha val="94000"/>
              </a:schemeClr>
            </a:gs>
            <a:gs pos="100000">
              <a:schemeClr val="bg2">
                <a:shade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82B8-33FA-2B26-6C28-0BF7A63358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05208" y="1571943"/>
            <a:ext cx="10550525" cy="474662"/>
          </a:xfrm>
        </p:spPr>
        <p:txBody>
          <a:bodyPr>
            <a:noAutofit/>
          </a:bodyPr>
          <a:lstStyle/>
          <a:p>
            <a:pPr algn="ctr"/>
            <a:r>
              <a:rPr lang="en-IN" sz="3200" b="1" u="sng" dirty="0"/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B471A-5FE7-FFAB-2333-9C1C2D31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2" y="2990055"/>
            <a:ext cx="12783623" cy="136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2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A6A2B-288E-41D7-3F7D-A2A1403F6854}"/>
              </a:ext>
            </a:extLst>
          </p:cNvPr>
          <p:cNvSpPr txBox="1"/>
          <p:nvPr/>
        </p:nvSpPr>
        <p:spPr>
          <a:xfrm>
            <a:off x="5462955" y="2511642"/>
            <a:ext cx="1200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/>
              <a:t>ADMIN 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0EC11-8A37-69FA-A3D4-AB26C66F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6010041"/>
            <a:ext cx="18341787" cy="94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492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461</TotalTime>
  <Words>320</Words>
  <Application>Microsoft Office PowerPoint</Application>
  <PresentationFormat>Custom</PresentationFormat>
  <Paragraphs>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Bahnschrift</vt:lpstr>
      <vt:lpstr>Berlin Sans FB Demi</vt:lpstr>
      <vt:lpstr>Britannic Bold</vt:lpstr>
      <vt:lpstr>Gill Sans MT</vt:lpstr>
      <vt:lpstr>Gallery</vt:lpstr>
      <vt:lpstr>Vehicle service MANAGEMENT</vt:lpstr>
      <vt:lpstr>Project Description: 🚗  </vt:lpstr>
      <vt:lpstr>modules</vt:lpstr>
      <vt:lpstr>ADMIN</vt:lpstr>
      <vt:lpstr>DRIVER</vt:lpstr>
      <vt:lpstr>CUSTOMER</vt:lpstr>
      <vt:lpstr>UML diagrams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Thomas And Niya</dc:creator>
  <cp:lastModifiedBy>Martin Thomas And Niya</cp:lastModifiedBy>
  <cp:revision>7</cp:revision>
  <dcterms:created xsi:type="dcterms:W3CDTF">2025-09-07T13:20:49Z</dcterms:created>
  <dcterms:modified xsi:type="dcterms:W3CDTF">2025-10-27T03:39:30Z</dcterms:modified>
</cp:coreProperties>
</file>